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538A-F54C-41E7-9F3E-CDCAA6A831D6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7BC142A-42FD-4771-A3EA-5FA8BBDCC7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538A-F54C-41E7-9F3E-CDCAA6A831D6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C142A-42FD-4771-A3EA-5FA8BBDCC7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538A-F54C-41E7-9F3E-CDCAA6A831D6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C142A-42FD-4771-A3EA-5FA8BBDCC7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3B0538A-F54C-41E7-9F3E-CDCAA6A831D6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7BC142A-42FD-4771-A3EA-5FA8BBDCC7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538A-F54C-41E7-9F3E-CDCAA6A831D6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C142A-42FD-4771-A3EA-5FA8BBDCC7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538A-F54C-41E7-9F3E-CDCAA6A831D6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C142A-42FD-4771-A3EA-5FA8BBDCC7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C142A-42FD-4771-A3EA-5FA8BBDCC7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538A-F54C-41E7-9F3E-CDCAA6A831D6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538A-F54C-41E7-9F3E-CDCAA6A831D6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C142A-42FD-4771-A3EA-5FA8BBDCC7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538A-F54C-41E7-9F3E-CDCAA6A831D6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C142A-42FD-4771-A3EA-5FA8BBDCC7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3B0538A-F54C-41E7-9F3E-CDCAA6A831D6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7BC142A-42FD-4771-A3EA-5FA8BBDCC7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538A-F54C-41E7-9F3E-CDCAA6A831D6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7BC142A-42FD-4771-A3EA-5FA8BBDCC7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3B0538A-F54C-41E7-9F3E-CDCAA6A831D6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7BC142A-42FD-4771-A3EA-5FA8BBDCC7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857224" y="404664"/>
            <a:ext cx="7643866" cy="694928"/>
          </a:xfrm>
        </p:spPr>
        <p:txBody>
          <a:bodyPr/>
          <a:lstStyle/>
          <a:p>
            <a:r>
              <a:rPr lang="ru-RU" dirty="0" smtClean="0"/>
              <a:t>Муниципальное общеобразовательное учреждение Лицей №3 г. Волгоград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419100" y="1268760"/>
            <a:ext cx="8305800" cy="1981200"/>
          </a:xfrm>
        </p:spPr>
        <p:txBody>
          <a:bodyPr/>
          <a:lstStyle/>
          <a:p>
            <a:r>
              <a:rPr lang="ru-RU" dirty="0" smtClean="0"/>
              <a:t>Тема: Я живу на улице героя. Гуля Королёва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75856" y="4437112"/>
            <a:ext cx="55446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Выполнил: ученик 5А класса, </a:t>
            </a:r>
            <a:endParaRPr lang="ru-RU" dirty="0" smtClean="0"/>
          </a:p>
          <a:p>
            <a:pPr algn="r"/>
            <a:r>
              <a:rPr lang="ru-RU" dirty="0" err="1" smtClean="0"/>
              <a:t>Костомаха</a:t>
            </a:r>
            <a:r>
              <a:rPr lang="ru-RU" dirty="0" smtClean="0"/>
              <a:t> </a:t>
            </a:r>
            <a:r>
              <a:rPr lang="ru-RU" dirty="0" smtClean="0"/>
              <a:t>Артём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131840" y="602128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Волгоград </a:t>
            </a:r>
            <a:r>
              <a:rPr lang="ru-RU" dirty="0" smtClean="0"/>
              <a:t>2022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Тракторозаводском районе Волгограда есть улица имени Гули Королёвой. Это небольшая, ничем не примечательная улочка спального района. На ней находится детский сад, плавательный бассейн, в котором я занимаюсь, и несколько жилых домов. </a:t>
            </a:r>
          </a:p>
          <a:p>
            <a:r>
              <a:rPr lang="ru-RU" dirty="0" smtClean="0"/>
              <a:t>Я каждый день хожу на тренировки и именно по дороге в бассейн я и узнал об истории Гули Королёвой.</a:t>
            </a:r>
          </a:p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071802" y="1071546"/>
            <a:ext cx="5857916" cy="4896544"/>
          </a:xfrm>
        </p:spPr>
        <p:txBody>
          <a:bodyPr>
            <a:noAutofit/>
          </a:bodyPr>
          <a:lstStyle/>
          <a:p>
            <a:pPr marL="179388" indent="-179388"/>
            <a:r>
              <a:rPr lang="ru-RU" sz="1800" dirty="0" smtClean="0"/>
              <a:t>23 ноября 1942 года во время ожесточённой схватки за высоту 56.8 около х. </a:t>
            </a:r>
            <a:r>
              <a:rPr lang="ru-RU" sz="1800" dirty="0" err="1" smtClean="0"/>
              <a:t>Паньшино</a:t>
            </a:r>
            <a:r>
              <a:rPr lang="ru-RU" sz="1800" dirty="0" smtClean="0"/>
              <a:t> санинструктор полка Гуля Королёва подносила бойцам гранаты, вынесла с поля боя 50 тяжелораненых бойцов и командиров с оружием. А когда немецкая пуля сразила командира, личным примером увлекла солдат в атаку, первой ворвалась в немецкие окопы и забросала находившихся там захватчиков гранатами. Отважной девушке удалось уничтожить 15 солдат и офицеров врага, после чего она была смертельно ранена. Тем не менее, медсестра поля боя не покинула, а продолжила уничтожать немецких фашистов пока автомат не выпал из её рук. В результате её героизма занятые окопы были закреплены подоспевшими бойцами. </a:t>
            </a:r>
          </a:p>
          <a:p>
            <a:pPr marL="179388" indent="-179388"/>
            <a:r>
              <a:rPr lang="ru-RU" sz="1800" dirty="0" smtClean="0"/>
              <a:t>Жизнь Гули трагически оборвалась 24 ноября 1942 года. Ей было всего 20 лет. </a:t>
            </a:r>
          </a:p>
          <a:p>
            <a:pPr marL="179388" indent="-179388"/>
            <a:r>
              <a:rPr lang="ru-RU" sz="1800" dirty="0" smtClean="0"/>
              <a:t>9 января 1943 года командованием Донского фронта за свой подвиг Гуля Королёва была награждена орденом Красного Знамени (посмертно).</a:t>
            </a:r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-214338"/>
            <a:ext cx="8219256" cy="1188368"/>
          </a:xfrm>
        </p:spPr>
        <p:txBody>
          <a:bodyPr/>
          <a:lstStyle/>
          <a:p>
            <a:r>
              <a:rPr lang="ru-RU" dirty="0" smtClean="0"/>
              <a:t>Подвиг Гули Королёвой</a:t>
            </a:r>
            <a:endParaRPr lang="ru-RU" dirty="0"/>
          </a:p>
        </p:txBody>
      </p:sp>
      <p:pic>
        <p:nvPicPr>
          <p:cNvPr id="3074" name="Picture 2" descr="Гуля Королёв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571612"/>
            <a:ext cx="2902707" cy="43924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1900" i="1" dirty="0" smtClean="0"/>
              <a:t>Она снималась в фильмах и играла,</a:t>
            </a:r>
            <a:br>
              <a:rPr lang="ru-RU" sz="1900" i="1" dirty="0" smtClean="0"/>
            </a:br>
            <a:r>
              <a:rPr lang="ru-RU" sz="1900" i="1" dirty="0" smtClean="0"/>
              <a:t>И узнавала мир кино,</a:t>
            </a:r>
            <a:br>
              <a:rPr lang="ru-RU" sz="1900" i="1" dirty="0" smtClean="0"/>
            </a:br>
            <a:r>
              <a:rPr lang="ru-RU" sz="1900" i="1" dirty="0" smtClean="0"/>
              <a:t>Могла бы быть известною актрисой,</a:t>
            </a:r>
            <a:br>
              <a:rPr lang="ru-RU" sz="1900" i="1" dirty="0" smtClean="0"/>
            </a:br>
            <a:r>
              <a:rPr lang="ru-RU" sz="1900" i="1" dirty="0" smtClean="0"/>
              <a:t>Пришла война. Нет, не дано.</a:t>
            </a:r>
          </a:p>
          <a:p>
            <a:endParaRPr lang="ru-RU" dirty="0" smtClean="0"/>
          </a:p>
          <a:p>
            <a:pPr algn="just"/>
            <a:r>
              <a:rPr lang="ru-RU" dirty="0" err="1" smtClean="0"/>
              <a:t>Марионелла</a:t>
            </a:r>
            <a:r>
              <a:rPr lang="ru-RU" dirty="0" smtClean="0"/>
              <a:t>, или, как её называли дома, Гуля, родилась 9 сентября 1922 года в Москве в семье известного в те годы режиссёра Владимира Даниловича. Её мама, Зоя Михайловна, была актрисой. Девочка с раннего возраста снималась в фильмах. Впервые она появилась на съёмках уже в четыре года в небольшом эпизоде в картине «Каштанка». В дальнейшем, Гуля сыграла ещё в нескольких художественных фильмах и все ей пророчили успешную карьеру актрисы. А за роль в фильме «Дочь партизана» девочка даже была награждена путёвкой в пионерский лагерь «Артек».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Биография Гули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7544" y="5445224"/>
            <a:ext cx="8219256" cy="57457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2800" dirty="0" smtClean="0"/>
              <a:t>Кадр из фильма «Дочь партизана» (1935 год)</a:t>
            </a:r>
            <a:endParaRPr lang="ru-RU" sz="2800" dirty="0"/>
          </a:p>
        </p:txBody>
      </p:sp>
      <p:pic>
        <p:nvPicPr>
          <p:cNvPr id="1026" name="Picture 2" descr="https://avatars.mds.yandex.net/get-zen_doc/1906877/pub_5e08b9172b616900af606cda_5e08b9c211691d00afb39695/scale_24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04664"/>
            <a:ext cx="7344816" cy="48989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404664"/>
            <a:ext cx="8472518" cy="5691336"/>
          </a:xfrm>
        </p:spPr>
        <p:txBody>
          <a:bodyPr>
            <a:no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Гуля росла активной, веселой и жизнерадостной. Она любила жизнь, любила людей, всегда была готова помочь товарищу.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 год до войны Гуля поступила в гидромелиоративный институт, так как искренне верила в то, что осушение заболоченных земель и орошение засушливых зон должны помочь жителям СССР навсегда забыть о голоде и болезнях.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Но война внесла свои коррективы в планы Гули. Её активная жизненная позиция не дала остаться в стороне от ужасных военных событий того времени. Несмотря на грудного ребенка на руках, Гуля снова и снова подавала заявления на вступление в армию добровольцем. После пяти отказов, ей, наконец, удалось -на была принята санинструктором в медико-санитарный батальон 780 стрелкового полка 214-й стрелковой дивизии 24-й армии. Весной 1942 года подразделение было направлено в Сталинград.	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 фронте девушка сразу же продемонстрировала смелость и отвагу, а к своим ежедневным подвигам относилась как к обычной «гражданской» работе. Она вытаскивала тяжело раненых с поля боя. Работать приходилось под шквальным вражеским огнём, каждый "рейс" мог стать последним. Бывало, что ей приходилось на себе переправлять раненых бойцов вплавь через Дон.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минуты затишья между боями Гуля устраивала в полевом госпитале перед ранеными импровизированные концерты, ставила силами родного медсанбата любительские спектакли. Эти представления становились настоящим праздником для раненых бойцов.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95936" y="1844824"/>
            <a:ext cx="4752528" cy="468322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Гуля Королева ушла из жизни в 20 лет и была посмертно награждена орденом Красного Знамени.</a:t>
            </a:r>
          </a:p>
          <a:p>
            <a:r>
              <a:rPr lang="ru-RU" dirty="0" smtClean="0"/>
              <a:t>Память Гули Королевой увековечена в мемориале в </a:t>
            </a:r>
            <a:r>
              <a:rPr lang="ru-RU" dirty="0" err="1" smtClean="0"/>
              <a:t>Городищенском</a:t>
            </a:r>
            <a:r>
              <a:rPr lang="ru-RU" dirty="0" smtClean="0"/>
              <a:t> районе Волгоградской области с надписью «Высота 56.8 Четвёртая высота. Здесь 23 ноября 1942 года героически погибла </a:t>
            </a:r>
            <a:r>
              <a:rPr lang="ru-RU" dirty="0" err="1" smtClean="0"/>
              <a:t>Марионелла</a:t>
            </a:r>
            <a:r>
              <a:rPr lang="ru-RU" dirty="0" smtClean="0"/>
              <a:t> /Гуля/ Владимировна Королева». После войны ее имя было присвоено улицам в Волгограде, Междуреченске и Днепропетровске. Была улица её имени и в Киеве, но она не сохранилась. Также, в честь Гули Королевой  назван поселок в Советском районе Волгограда, а в </a:t>
            </a:r>
            <a:r>
              <a:rPr lang="ru-RU" dirty="0" err="1" smtClean="0"/>
              <a:t>Городищенском</a:t>
            </a:r>
            <a:r>
              <a:rPr lang="ru-RU" dirty="0" smtClean="0"/>
              <a:t> районе Волгоградской области есть детский оздоровительный лагерь её имени.</a:t>
            </a:r>
          </a:p>
          <a:p>
            <a:pPr lvl="1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2098576" cy="1219200"/>
          </a:xfrm>
        </p:spPr>
        <p:txBody>
          <a:bodyPr/>
          <a:lstStyle/>
          <a:p>
            <a:r>
              <a:rPr lang="ru-RU" dirty="0" smtClean="0"/>
              <a:t>Память</a:t>
            </a:r>
            <a:endParaRPr lang="ru-RU" dirty="0"/>
          </a:p>
        </p:txBody>
      </p:sp>
      <p:pic>
        <p:nvPicPr>
          <p:cNvPr id="4" name="Рисунок 3" descr="XXX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1844824"/>
            <a:ext cx="3366382" cy="448407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779912" y="332656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1600" i="1" dirty="0" smtClean="0"/>
              <a:t>А мы видали на Дону,</a:t>
            </a:r>
            <a:br>
              <a:rPr lang="ru-RU" sz="1600" i="1" dirty="0" smtClean="0"/>
            </a:br>
            <a:r>
              <a:rPr lang="ru-RU" sz="1600" i="1" dirty="0" smtClean="0"/>
              <a:t>Как с ношей девушка плыла.</a:t>
            </a:r>
            <a:br>
              <a:rPr lang="ru-RU" sz="1600" i="1" dirty="0" smtClean="0"/>
            </a:br>
            <a:r>
              <a:rPr lang="ru-RU" sz="1600" i="1" dirty="0" smtClean="0"/>
              <a:t>Он ранен. Он пойдет ко дну...</a:t>
            </a:r>
            <a:br>
              <a:rPr lang="ru-RU" sz="1600" i="1" dirty="0" smtClean="0"/>
            </a:br>
            <a:r>
              <a:rPr lang="ru-RU" sz="1600" i="1" dirty="0" smtClean="0"/>
              <a:t>Не дотяну... Не дотяну...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i="1" dirty="0" smtClean="0"/>
              <a:t>Но дотянула и спасла.</a:t>
            </a:r>
            <a:endParaRPr lang="ru-RU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404664"/>
            <a:ext cx="4136136" cy="3024336"/>
          </a:xfrm>
        </p:spPr>
        <p:txBody>
          <a:bodyPr>
            <a:normAutofit fontScale="85000" lnSpcReduction="10000"/>
          </a:bodyPr>
          <a:lstStyle/>
          <a:p>
            <a:r>
              <a:rPr lang="ru-RU" sz="1800" dirty="0" smtClean="0"/>
              <a:t>На Мамаевом Кургане стоит памятник, посвященный подвигу Гули Королёвой. Её имя высечено в зале Воинской Славы, а её изображение есть на панораме «</a:t>
            </a:r>
            <a:r>
              <a:rPr lang="ru-RU" sz="1600" dirty="0" smtClean="0"/>
              <a:t>Разгром немецко-фашистских войск под Сталинградом».</a:t>
            </a:r>
            <a:endParaRPr lang="ru-RU" sz="1800" dirty="0" smtClean="0"/>
          </a:p>
          <a:p>
            <a:r>
              <a:rPr lang="ru-RU" sz="1800" dirty="0" smtClean="0"/>
              <a:t>Около университета, в котором училась </a:t>
            </a:r>
            <a:r>
              <a:rPr lang="ru-RU" sz="1800" smtClean="0"/>
              <a:t>Гуля Королёва, установлен памятник.</a:t>
            </a:r>
            <a:endParaRPr lang="ru-RU" sz="1800" dirty="0" smtClean="0"/>
          </a:p>
          <a:p>
            <a:r>
              <a:rPr lang="ru-RU" sz="1800" dirty="0" smtClean="0"/>
              <a:t>В 1946 году вышла книга Елены Ильиной «Четвёртая высота», которая впоследствии была экранизирована (в 1977 году). </a:t>
            </a:r>
          </a:p>
          <a:p>
            <a:r>
              <a:rPr lang="ru-RU" sz="1800" dirty="0" smtClean="0"/>
              <a:t>В 1968 году вышел фильм «Гуля Королёва»</a:t>
            </a:r>
          </a:p>
        </p:txBody>
      </p:sp>
      <p:pic>
        <p:nvPicPr>
          <p:cNvPr id="21508" name="Picture 4" descr="https://biographe.ru/wp-content/uploads/2021/07/234234-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42866"/>
            <a:ext cx="4060825" cy="2986134"/>
          </a:xfrm>
          <a:prstGeom prst="rect">
            <a:avLst/>
          </a:prstGeom>
          <a:noFill/>
        </p:spPr>
      </p:pic>
      <p:pic>
        <p:nvPicPr>
          <p:cNvPr id="21512" name="Picture 8" descr="https://static.ngs.ru/news/2017/preview/f9f706bbf3cce75165b20fbc2a5515550ef483fa_102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429000"/>
            <a:ext cx="4320480" cy="2881726"/>
          </a:xfrm>
          <a:prstGeom prst="rect">
            <a:avLst/>
          </a:prstGeom>
          <a:noFill/>
        </p:spPr>
      </p:pic>
      <p:sp>
        <p:nvSpPr>
          <p:cNvPr id="11" name="Содержимое 3"/>
          <p:cNvSpPr txBox="1">
            <a:spLocks/>
          </p:cNvSpPr>
          <p:nvPr/>
        </p:nvSpPr>
        <p:spPr>
          <a:xfrm>
            <a:off x="323528" y="3573016"/>
            <a:ext cx="4136136" cy="30243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Char char=""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 </a:t>
            </a:r>
            <a:r>
              <a:rPr lang="ru-RU" dirty="0" smtClean="0"/>
              <a:t>Волгограде живёт писатель </a:t>
            </a:r>
            <a:r>
              <a:rPr lang="ru-RU" dirty="0"/>
              <a:t>Юрий </a:t>
            </a:r>
            <a:r>
              <a:rPr lang="ru-RU" dirty="0" smtClean="0"/>
              <a:t>Мишаткин, много лет посвятивший исследованиям </a:t>
            </a:r>
            <a:r>
              <a:rPr lang="ru-RU" dirty="0"/>
              <a:t>жизни и подвига отважной </a:t>
            </a:r>
            <a:r>
              <a:rPr lang="ru-RU" dirty="0" smtClean="0"/>
              <a:t>девушки-санинструктора. Его авторству принадлежит </a:t>
            </a:r>
            <a:r>
              <a:rPr lang="ru-RU" dirty="0"/>
              <a:t>сборник «Письма без марок», составленный на основе переписки Гули Королевой с ее отцом.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316</TotalTime>
  <Words>614</Words>
  <Application>Microsoft Office PowerPoint</Application>
  <PresentationFormat>Экран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Бумажная</vt:lpstr>
      <vt:lpstr>Тема: Я живу на улице героя. Гуля Королёва</vt:lpstr>
      <vt:lpstr>Введение.</vt:lpstr>
      <vt:lpstr>Подвиг Гули Королёвой</vt:lpstr>
      <vt:lpstr>Биография Гули</vt:lpstr>
      <vt:lpstr>Слайд 5</vt:lpstr>
      <vt:lpstr>Слайд 6</vt:lpstr>
      <vt:lpstr>Память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Main</dc:creator>
  <cp:lastModifiedBy>User</cp:lastModifiedBy>
  <cp:revision>36</cp:revision>
  <dcterms:created xsi:type="dcterms:W3CDTF">2022-04-19T03:47:58Z</dcterms:created>
  <dcterms:modified xsi:type="dcterms:W3CDTF">2022-04-19T11:21:09Z</dcterms:modified>
</cp:coreProperties>
</file>