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BC1B-393C-4A8B-8C96-AA14A909EC40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DCE3-E67D-49B4-8BF9-0C217EA73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02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BC1B-393C-4A8B-8C96-AA14A909EC40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DCE3-E67D-49B4-8BF9-0C217EA73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565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BC1B-393C-4A8B-8C96-AA14A909EC40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DCE3-E67D-49B4-8BF9-0C217EA73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263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BC1B-393C-4A8B-8C96-AA14A909EC40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DCE3-E67D-49B4-8BF9-0C217EA73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605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BC1B-393C-4A8B-8C96-AA14A909EC40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DCE3-E67D-49B4-8BF9-0C217EA73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91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BC1B-393C-4A8B-8C96-AA14A909EC40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DCE3-E67D-49B4-8BF9-0C217EA73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361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BC1B-393C-4A8B-8C96-AA14A909EC40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DCE3-E67D-49B4-8BF9-0C217EA73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236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BC1B-393C-4A8B-8C96-AA14A909EC40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DCE3-E67D-49B4-8BF9-0C217EA73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09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BC1B-393C-4A8B-8C96-AA14A909EC40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DCE3-E67D-49B4-8BF9-0C217EA73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143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BC1B-393C-4A8B-8C96-AA14A909EC40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DCE3-E67D-49B4-8BF9-0C217EA73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155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BC1B-393C-4A8B-8C96-AA14A909EC40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DCE3-E67D-49B4-8BF9-0C217EA73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975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BC1B-393C-4A8B-8C96-AA14A909EC40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DCE3-E67D-49B4-8BF9-0C217EA73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025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BC1B-393C-4A8B-8C96-AA14A909EC40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DCE3-E67D-49B4-8BF9-0C217EA73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375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BC1B-393C-4A8B-8C96-AA14A909EC40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DCE3-E67D-49B4-8BF9-0C217EA73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09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BC1B-393C-4A8B-8C96-AA14A909EC40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DCE3-E67D-49B4-8BF9-0C217EA73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503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BC1B-393C-4A8B-8C96-AA14A909EC40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DCE3-E67D-49B4-8BF9-0C217EA73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557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F3BABC1B-393C-4A8B-8C96-AA14A909EC40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EC96DCE3-E67D-49B4-8BF9-0C217EA73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314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3BABC1B-393C-4A8B-8C96-AA14A909EC40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C96DCE3-E67D-49B4-8BF9-0C217EA73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4811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C73CF3-8762-49D8-9B7A-AA739AEC1EF4}"/>
              </a:ext>
            </a:extLst>
          </p:cNvPr>
          <p:cNvSpPr txBox="1"/>
          <p:nvPr/>
        </p:nvSpPr>
        <p:spPr>
          <a:xfrm>
            <a:off x="683842" y="191532"/>
            <a:ext cx="10824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Учрежедение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Лицей 3 города Волгограда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012288-3D5F-4D38-ADEA-9FB3FDD7A09A}"/>
              </a:ext>
            </a:extLst>
          </p:cNvPr>
          <p:cNvSpPr txBox="1"/>
          <p:nvPr/>
        </p:nvSpPr>
        <p:spPr>
          <a:xfrm>
            <a:off x="3675461" y="2577931"/>
            <a:ext cx="4841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Советский снайпер Максим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Пассар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137792-EC96-4EAC-99A8-72495A3FEEC7}"/>
              </a:ext>
            </a:extLst>
          </p:cNvPr>
          <p:cNvSpPr txBox="1"/>
          <p:nvPr/>
        </p:nvSpPr>
        <p:spPr>
          <a:xfrm>
            <a:off x="2967576" y="1163935"/>
            <a:ext cx="6256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акция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живу на улице героя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0AAABB-69B1-4C4E-AA34-73C2ECF9E7CC}"/>
              </a:ext>
            </a:extLst>
          </p:cNvPr>
          <p:cNvSpPr txBox="1"/>
          <p:nvPr/>
        </p:nvSpPr>
        <p:spPr>
          <a:xfrm>
            <a:off x="9094719" y="5936734"/>
            <a:ext cx="2349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Кузьмин Иван 5 класс</a:t>
            </a:r>
          </a:p>
        </p:txBody>
      </p:sp>
    </p:spTree>
    <p:extLst>
      <p:ext uri="{BB962C8B-B14F-4D97-AF65-F5344CB8AC3E}">
        <p14:creationId xmlns:p14="http://schemas.microsoft.com/office/powerpoint/2010/main" val="262921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67C2E06-B6B8-454E-810C-245D0696D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84" y="253536"/>
            <a:ext cx="7433316" cy="598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6C798A-2409-41E7-AF38-6EA3B39A1DF7}"/>
              </a:ext>
            </a:extLst>
          </p:cNvPr>
          <p:cNvSpPr txBox="1"/>
          <p:nvPr/>
        </p:nvSpPr>
        <p:spPr>
          <a:xfrm>
            <a:off x="7962900" y="253536"/>
            <a:ext cx="482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Пассар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ECC620-7685-408A-9248-31D83D78D722}"/>
              </a:ext>
            </a:extLst>
          </p:cNvPr>
          <p:cNvSpPr txBox="1"/>
          <p:nvPr/>
        </p:nvSpPr>
        <p:spPr>
          <a:xfrm>
            <a:off x="7835900" y="1079521"/>
            <a:ext cx="4356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Советский снайпер, уничтоживший 328 немецких захватчиков во время Великой Отечественной войны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D2236E-07A0-43A8-AC91-B69CEAF594AE}"/>
              </a:ext>
            </a:extLst>
          </p:cNvPr>
          <p:cNvSpPr txBox="1"/>
          <p:nvPr/>
        </p:nvSpPr>
        <p:spPr>
          <a:xfrm>
            <a:off x="7835900" y="2863670"/>
            <a:ext cx="4000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Награждён двумя орденами Красной звезды и посмертно получил звание Героя России</a:t>
            </a:r>
          </a:p>
        </p:txBody>
      </p:sp>
    </p:spTree>
    <p:extLst>
      <p:ext uri="{BB962C8B-B14F-4D97-AF65-F5344CB8AC3E}">
        <p14:creationId xmlns:p14="http://schemas.microsoft.com/office/powerpoint/2010/main" val="21993475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0764267-E73A-4889-971B-D9E36D02D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366420"/>
            <a:ext cx="4573587" cy="612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263336-C4C9-4087-8E64-0E99D05FB137}"/>
              </a:ext>
            </a:extLst>
          </p:cNvPr>
          <p:cNvSpPr txBox="1"/>
          <p:nvPr/>
        </p:nvSpPr>
        <p:spPr>
          <a:xfrm>
            <a:off x="5295900" y="366420"/>
            <a:ext cx="65039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Пассар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родился в 1923 году в селе Нижний Катар (ныне Нанайский район Хабаровского края) в большой семье охотника-нанайца.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069926-149C-4C52-8FE6-FC1C26F942CC}"/>
              </a:ext>
            </a:extLst>
          </p:cNvPr>
          <p:cNvSpPr txBox="1"/>
          <p:nvPr/>
        </p:nvSpPr>
        <p:spPr>
          <a:xfrm>
            <a:off x="5295900" y="2273300"/>
            <a:ext cx="650398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погиб Максим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Пассар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 января 1943 года. С утра 22.01.1943 года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Пассар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числе других снайперов находился в резерве командира батальона, но когда продвижению нашей пехоты мешали засевшие справа немецкие снайперы, Максим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Пассар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сказав никому ни слова, выдвинулся вперед на "охоту", уничтожив двух немецких снайперов. Максим сам погиб от вражеской пули.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12576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F5BBC1B-6A59-48DD-A686-EB1D24E8B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771604"/>
            <a:ext cx="8826500" cy="574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4E837992-76DA-4A0B-925C-2EC1A17945C2}"/>
              </a:ext>
            </a:extLst>
          </p:cNvPr>
          <p:cNvSpPr/>
          <p:nvPr/>
        </p:nvSpPr>
        <p:spPr>
          <a:xfrm flipH="1">
            <a:off x="1644650" y="6248399"/>
            <a:ext cx="241300" cy="27146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14CA1-2D3E-4748-ADCD-8372C6EECED5}"/>
              </a:ext>
            </a:extLst>
          </p:cNvPr>
          <p:cNvSpPr txBox="1"/>
          <p:nvPr/>
        </p:nvSpPr>
        <p:spPr>
          <a:xfrm>
            <a:off x="2333625" y="45750"/>
            <a:ext cx="7067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факты о Максиме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Пассаре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2189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EF81A0-442E-491A-952F-49B581E2295E}"/>
              </a:ext>
            </a:extLst>
          </p:cNvPr>
          <p:cNvSpPr txBox="1"/>
          <p:nvPr/>
        </p:nvSpPr>
        <p:spPr>
          <a:xfrm>
            <a:off x="1473200" y="127000"/>
            <a:ext cx="1005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детства отец брал Максима с собой на охоту, и Максим довольно быстро овладел нелёгким охотничьим промыслом. Чтобы не испортить ценную шкурку научился убивать белку в глаз, часами мог терпеливо, в зимнюю стужу выслеживать зверя.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A599A3-938D-4BC2-8699-EE18CD197D07}"/>
              </a:ext>
            </a:extLst>
          </p:cNvPr>
          <p:cNvSpPr txBox="1"/>
          <p:nvPr/>
        </p:nvSpPr>
        <p:spPr>
          <a:xfrm>
            <a:off x="349934" y="0"/>
            <a:ext cx="8771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1DE8E4-5E16-4919-AC82-F2D4BF61E7C7}"/>
              </a:ext>
            </a:extLst>
          </p:cNvPr>
          <p:cNvSpPr txBox="1"/>
          <p:nvPr/>
        </p:nvSpPr>
        <p:spPr>
          <a:xfrm>
            <a:off x="1473200" y="1365428"/>
            <a:ext cx="1005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Пассар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по-нанайски означает "меткий глаз". Он ушел на фронт добровольцем в 1941 году. Но потомственный рыбак и охотник мечтал о снайперской школе. Его отправили учиться снайперскому делу в 1942 году.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B199A9-D5E4-4E51-BCD9-000E74E05AC4}"/>
              </a:ext>
            </a:extLst>
          </p:cNvPr>
          <p:cNvSpPr txBox="1"/>
          <p:nvPr/>
        </p:nvSpPr>
        <p:spPr>
          <a:xfrm>
            <a:off x="349934" y="1273096"/>
            <a:ext cx="8771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EA99D3-2D05-448D-8C00-F169EA09169C}"/>
              </a:ext>
            </a:extLst>
          </p:cNvPr>
          <p:cNvSpPr txBox="1"/>
          <p:nvPr/>
        </p:nvSpPr>
        <p:spPr>
          <a:xfrm>
            <a:off x="1473200" y="4009348"/>
            <a:ext cx="974570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развитием снайперского движения в сентябре 1942 года его назначили командиром отделения снайперов. К октябрю 1942 года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Пассар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 лучшим снайпером Сталинградского фронта и восьмым в списке лучших снайперов всей Красной Армии.</a:t>
            </a:r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554DBB-0EC5-45E8-AD78-23D154D72109}"/>
              </a:ext>
            </a:extLst>
          </p:cNvPr>
          <p:cNvSpPr txBox="1"/>
          <p:nvPr/>
        </p:nvSpPr>
        <p:spPr>
          <a:xfrm>
            <a:off x="1473200" y="2631955"/>
            <a:ext cx="8826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Максиме сразу же пошла слава в полку. Он прекрасно видел в темноте, как кошка. Мог часами, не шелохнувшись, сидеть в укрытии. Однажды за две минуты уложил семерых фашистов.</a:t>
            </a:r>
            <a:endParaRPr lang="ru-RU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5B8B37-3D3E-4EC5-B77D-DC46D167618E}"/>
              </a:ext>
            </a:extLst>
          </p:cNvPr>
          <p:cNvSpPr txBox="1"/>
          <p:nvPr/>
        </p:nvSpPr>
        <p:spPr>
          <a:xfrm>
            <a:off x="349934" y="2539621"/>
            <a:ext cx="8771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7E1C2D-5BF9-4664-A46D-C3115FCC255B}"/>
              </a:ext>
            </a:extLst>
          </p:cNvPr>
          <p:cNvSpPr txBox="1"/>
          <p:nvPr/>
        </p:nvSpPr>
        <p:spPr>
          <a:xfrm>
            <a:off x="349934" y="4009348"/>
            <a:ext cx="8771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4394399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E6701F-FDCE-4A2A-B79E-7A1AF9FE6590}"/>
              </a:ext>
            </a:extLst>
          </p:cNvPr>
          <p:cNvSpPr txBox="1"/>
          <p:nvPr/>
        </p:nvSpPr>
        <p:spPr>
          <a:xfrm>
            <a:off x="1593850" y="0"/>
            <a:ext cx="90043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выход на позицию Максим отмечал в своей записной книжке. Вот одна из записей: "22 сентября. Сегодня до рассвета вышел на огневую позицию. С вечера шёл дождь и в окопе сыро. Сижу, наблюдаю. За бугром, прижимаясь, бежит немец. Я приготовился. Фриц скрылся, снова появился. Ловлю его в перекрестие. Вижу - офицер. Спокойно целюсь. Есть! Хорошее начало".</a:t>
            </a:r>
          </a:p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C5CE3F-55CB-4968-BFFE-865074C30B11}"/>
              </a:ext>
            </a:extLst>
          </p:cNvPr>
          <p:cNvSpPr txBox="1"/>
          <p:nvPr/>
        </p:nvSpPr>
        <p:spPr>
          <a:xfrm>
            <a:off x="519837" y="0"/>
            <a:ext cx="8771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A13FC1-81A1-4056-80AD-8C533C29535F}"/>
              </a:ext>
            </a:extLst>
          </p:cNvPr>
          <p:cNvSpPr txBox="1"/>
          <p:nvPr/>
        </p:nvSpPr>
        <p:spPr>
          <a:xfrm>
            <a:off x="519836" y="1908215"/>
            <a:ext cx="8771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9EC163-3F80-426F-B259-9C850C5F2F48}"/>
              </a:ext>
            </a:extLst>
          </p:cNvPr>
          <p:cNvSpPr txBox="1"/>
          <p:nvPr/>
        </p:nvSpPr>
        <p:spPr>
          <a:xfrm>
            <a:off x="1593849" y="1908215"/>
            <a:ext cx="811616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 сентября 1942 года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Пассар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записал в дневнике: "Сегодня у меня особый день, на счету - 100 врагов. Первый был в июне, а 100-й здесь, под Сталинградом". Счёт его побед увеличивался с каждым днём. Это был чемпионский счёт снайпера!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26102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EE2F9F3-DB18-4EE4-BFA0-972B4C84DC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" t="13753" r="6089" b="12607"/>
          <a:stretch/>
        </p:blipFill>
        <p:spPr bwMode="auto">
          <a:xfrm>
            <a:off x="431798" y="935880"/>
            <a:ext cx="6291379" cy="387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C50F68-2DB6-4059-AC89-8F6533B7FFF6}"/>
              </a:ext>
            </a:extLst>
          </p:cNvPr>
          <p:cNvSpPr txBox="1"/>
          <p:nvPr/>
        </p:nvSpPr>
        <p:spPr>
          <a:xfrm>
            <a:off x="6832602" y="1304180"/>
            <a:ext cx="4203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1956 году именем Максима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Пассара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была названа улица в Советском районе Волгограда.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B03F6F-3907-4FE8-8603-9F84A6F6C79E}"/>
              </a:ext>
            </a:extLst>
          </p:cNvPr>
          <p:cNvSpPr txBox="1"/>
          <p:nvPr/>
        </p:nvSpPr>
        <p:spPr>
          <a:xfrm>
            <a:off x="2702667" y="0"/>
            <a:ext cx="67866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Память о Максиме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Пассаре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E624D9-81E8-4EC8-A2CC-C4650A1309FB}"/>
              </a:ext>
            </a:extLst>
          </p:cNvPr>
          <p:cNvSpPr txBox="1"/>
          <p:nvPr/>
        </p:nvSpPr>
        <p:spPr>
          <a:xfrm>
            <a:off x="6832602" y="2755900"/>
            <a:ext cx="492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 сентября 1984 года на доме №33 по улице Максима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Пассара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установлена мемориальная доска.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A31FB9-770B-4812-8733-9C7D5D1A7057}"/>
              </a:ext>
            </a:extLst>
          </p:cNvPr>
          <p:cNvSpPr txBox="1"/>
          <p:nvPr/>
        </p:nvSpPr>
        <p:spPr>
          <a:xfrm>
            <a:off x="431798" y="5249357"/>
            <a:ext cx="103759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этой мемориальной доске написано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Улица названа именем защитника Сталинграда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Пассара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Алесксандровича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Отважного снайпера уничтожившего 328 фашистских захватчиков. 22 января 1943 года пал смертью храбрых.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30612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TM03457485[[fn=Сетка]]</Template>
  <TotalTime>103</TotalTime>
  <Words>486</Words>
  <Application>Microsoft Office PowerPoint</Application>
  <PresentationFormat>Широкоэкранный</PresentationFormat>
  <Paragraphs>26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Times New Roman</vt:lpstr>
      <vt:lpstr>Сетка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Сергей</cp:lastModifiedBy>
  <cp:revision>5</cp:revision>
  <dcterms:created xsi:type="dcterms:W3CDTF">2022-04-11T18:29:01Z</dcterms:created>
  <dcterms:modified xsi:type="dcterms:W3CDTF">2022-04-14T14:08:40Z</dcterms:modified>
</cp:coreProperties>
</file>