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9" r:id="rId4"/>
    <p:sldId id="263" r:id="rId5"/>
    <p:sldId id="258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673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568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1476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3612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5163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824233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0807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9598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97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359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576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7509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6521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55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784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33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87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CDF295-B2F2-440F-A698-63D22DE2147B}" type="datetimeFigureOut">
              <a:rPr lang="ru-RU" smtClean="0"/>
              <a:pPr/>
              <a:t>20.04.2022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A69696-3C06-4A50-B0C1-F7D501E212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4997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853" y="820710"/>
            <a:ext cx="10852878" cy="2971801"/>
          </a:xfrm>
        </p:spPr>
        <p:txBody>
          <a:bodyPr/>
          <a:lstStyle/>
          <a:p>
            <a:pPr algn="ctr"/>
            <a:r>
              <a:rPr lang="ru-RU" dirty="0" smtClean="0"/>
              <a:t>Улица имени </a:t>
            </a:r>
            <a:br>
              <a:rPr lang="ru-RU" dirty="0" smtClean="0"/>
            </a:br>
            <a:r>
              <a:rPr lang="ru-RU" dirty="0" smtClean="0"/>
              <a:t>Михаила Тимофеевича </a:t>
            </a:r>
            <a:r>
              <a:rPr lang="ru-RU" dirty="0" err="1" smtClean="0"/>
              <a:t>Балонина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56212" y="4098700"/>
            <a:ext cx="6400800" cy="1947333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Выполнили: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 ученицы 5 </a:t>
            </a:r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 smtClean="0">
                <a:solidFill>
                  <a:schemeClr val="bg1"/>
                </a:solidFill>
              </a:rPr>
              <a:t>А» </a:t>
            </a:r>
            <a:r>
              <a:rPr lang="ru-RU" dirty="0" smtClean="0">
                <a:solidFill>
                  <a:schemeClr val="bg1"/>
                </a:solidFill>
              </a:rPr>
              <a:t>класса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Шестакова Ксения и Писарева Виктория</a:t>
            </a:r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69036" y="374754"/>
            <a:ext cx="9079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Муниципальное общеобразовательное учреждение Лицей №3 г. Волгоград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4381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Улица Балонина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58536" y="1027611"/>
            <a:ext cx="4310743" cy="490292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Своё название улица получила в честь  Героя Сталинградской битвы</a:t>
            </a:r>
            <a:r>
              <a:rPr lang="en-US" sz="2000" dirty="0" smtClean="0"/>
              <a:t>,</a:t>
            </a:r>
            <a:r>
              <a:rPr lang="ru-RU" sz="2000" dirty="0" smtClean="0"/>
              <a:t> Михаила Балонина.Она находится в Центральном районе города Волгограда.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7464247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10-ая дивизия НКВД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1412" y="1254035"/>
            <a:ext cx="5685304" cy="425849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50702" y="2209799"/>
            <a:ext cx="5186596" cy="301534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В ходе Сталинградской битвы, вечером 14 сентября 1942 г. прорвались 5 танков  и 2 батальонов вражеских автоматчиков. Используя глубокие овраги немцы перешли в наступление. В течении 3 дней 10-ая дивизия удерживала противника. В этом бою Михаил </a:t>
            </a:r>
            <a:r>
              <a:rPr lang="ru-RU" sz="2000" dirty="0" err="1" smtClean="0">
                <a:solidFill>
                  <a:schemeClr val="bg1"/>
                </a:solidFill>
              </a:rPr>
              <a:t>Балонин</a:t>
            </a:r>
            <a:r>
              <a:rPr lang="ru-RU" sz="2000" dirty="0" smtClean="0">
                <a:solidFill>
                  <a:schemeClr val="bg1"/>
                </a:solidFill>
              </a:rPr>
              <a:t> был ранен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  <a:r>
              <a:rPr lang="ru-RU" sz="2000" dirty="0" smtClean="0">
                <a:solidFill>
                  <a:schemeClr val="bg1"/>
                </a:solidFill>
              </a:rPr>
              <a:t> но продолжал  командовать своим отделением.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0089597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9924" y="0"/>
            <a:ext cx="3657600" cy="1371600"/>
          </a:xfrm>
        </p:spPr>
        <p:txBody>
          <a:bodyPr/>
          <a:lstStyle/>
          <a:p>
            <a:r>
              <a:rPr lang="ru-RU" dirty="0" smtClean="0"/>
              <a:t>Атака</a:t>
            </a:r>
            <a:endParaRPr lang="ru-RU" dirty="0"/>
          </a:p>
        </p:txBody>
      </p:sp>
      <p:pic>
        <p:nvPicPr>
          <p:cNvPr id="5" name="Содержимое 4" descr="прпрпр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4213" y="1448972"/>
            <a:ext cx="5943600" cy="436098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0525" y="1496480"/>
            <a:ext cx="5096655" cy="4389120"/>
          </a:xfrm>
        </p:spPr>
        <p:txBody>
          <a:bodyPr>
            <a:noAutofit/>
          </a:bodyPr>
          <a:lstStyle/>
          <a:p>
            <a:r>
              <a:rPr lang="ru-RU" sz="1800" dirty="0" err="1" smtClean="0">
                <a:solidFill>
                  <a:schemeClr val="bg1"/>
                </a:solidFill>
              </a:rPr>
              <a:t>Балонин</a:t>
            </a:r>
            <a:r>
              <a:rPr lang="ru-RU" sz="1800" dirty="0" smtClean="0">
                <a:solidFill>
                  <a:schemeClr val="bg1"/>
                </a:solidFill>
              </a:rPr>
              <a:t> приказал подпустить фашистов ближе, а потом сильным огнем остановить их. Вражеская атака была сорвана. На следующий день гитлеровцы повторили наступление на роту. Атаки следовали одна за другой. 16 сентября рота под командованием </a:t>
            </a:r>
            <a:r>
              <a:rPr lang="ru-RU" sz="1800" dirty="0" err="1" smtClean="0">
                <a:solidFill>
                  <a:schemeClr val="bg1"/>
                </a:solidFill>
              </a:rPr>
              <a:t>Балонина</a:t>
            </a:r>
            <a:r>
              <a:rPr lang="ru-RU" sz="1800" dirty="0" smtClean="0">
                <a:solidFill>
                  <a:schemeClr val="bg1"/>
                </a:solidFill>
              </a:rPr>
              <a:t> заняла рубежи у железнодорожного моста через реку Царица. Неподалеку (до 10 сентября 1942) в отроге реки Царицы располагался штаб 10-й дивизии НКВД. Используя развалины домов, немцы вновь перешли в наступление, но в этот день все атаки противника были отбиты. 17 сентября гитлеровцы попытались прорваться в центральную часть города. Рота стояла до последнего.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М.Т. Балонин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63040" y="790846"/>
            <a:ext cx="3936274" cy="549006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66085" y="2209799"/>
            <a:ext cx="5441430" cy="3032761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Михаил Балонин родился 1909 погиб 1942г. Сражался в составе 10-ой дивизии НКВД.  Воины которой были сильными и мужественными. Михаил погиб</a:t>
            </a:r>
            <a:r>
              <a:rPr lang="en-US" sz="2000" dirty="0" smtClean="0">
                <a:solidFill>
                  <a:schemeClr val="bg1"/>
                </a:solidFill>
              </a:rPr>
              <a:t>,</a:t>
            </a:r>
            <a:r>
              <a:rPr lang="ru-RU" sz="2000" dirty="0" smtClean="0">
                <a:solidFill>
                  <a:schemeClr val="bg1"/>
                </a:solidFill>
              </a:rPr>
              <a:t> защищая Сталинград. Родина посмертно наградила его орденом боевого Красного Знамени.</a:t>
            </a:r>
          </a:p>
        </p:txBody>
      </p:sp>
    </p:spTree>
    <p:extLst>
      <p:ext uri="{BB962C8B-B14F-4D97-AF65-F5344CB8AC3E}">
        <p14:creationId xmlns:p14="http://schemas.microsoft.com/office/powerpoint/2010/main" xmlns="" val="3636232561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0775" y="169409"/>
            <a:ext cx="3379585" cy="293084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7154" y="150304"/>
            <a:ext cx="4833258" cy="29499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939" y="3713253"/>
            <a:ext cx="4476750" cy="30194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71947" y="3537993"/>
            <a:ext cx="4623672" cy="30805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67547" y="1439771"/>
            <a:ext cx="5205297" cy="34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443976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110</TotalTime>
  <Words>240</Words>
  <Application>Microsoft Office PowerPoint</Application>
  <PresentationFormat>Произвольный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Сектор</vt:lpstr>
      <vt:lpstr>Улица имени  Михаила Тимофеевича Балонина</vt:lpstr>
      <vt:lpstr>Улица Балонина </vt:lpstr>
      <vt:lpstr>10-ая дивизия НКВД</vt:lpstr>
      <vt:lpstr>Атака</vt:lpstr>
      <vt:lpstr>М.Т. Балонин 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Улица Шурухина </dc:title>
  <dc:creator>mitridat-vlg</dc:creator>
  <cp:lastModifiedBy>Елена</cp:lastModifiedBy>
  <cp:revision>14</cp:revision>
  <dcterms:created xsi:type="dcterms:W3CDTF">2022-04-13T10:45:28Z</dcterms:created>
  <dcterms:modified xsi:type="dcterms:W3CDTF">2022-04-20T15:02:57Z</dcterms:modified>
</cp:coreProperties>
</file>