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7" r:id="rId3"/>
    <p:sldId id="258" r:id="rId4"/>
    <p:sldId id="261" r:id="rId5"/>
    <p:sldId id="262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25" autoAdjust="0"/>
    <p:restoredTop sz="94660"/>
  </p:normalViewPr>
  <p:slideViewPr>
    <p:cSldViewPr snapToGrid="0">
      <p:cViewPr varScale="1">
        <p:scale>
          <a:sx n="60" d="100"/>
          <a:sy n="60" d="100"/>
        </p:scale>
        <p:origin x="-8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7890" y="383026"/>
            <a:ext cx="7110248" cy="562905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Муниципальное общеобразовательное учреждение Лицей 3 г. Волгоград</a:t>
            </a:r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236371" y="2952805"/>
            <a:ext cx="4630847" cy="2391705"/>
          </a:xfrm>
        </p:spPr>
        <p:txBody>
          <a:bodyPr/>
          <a:lstStyle/>
          <a:p>
            <a:pPr algn="r"/>
            <a:r>
              <a:rPr lang="ru-RU" dirty="0" smtClean="0"/>
              <a:t>Выполнил ученик 5 «А» класса</a:t>
            </a:r>
          </a:p>
          <a:p>
            <a:pPr algn="r"/>
            <a:r>
              <a:rPr lang="ru-RU" dirty="0" smtClean="0"/>
              <a:t>Шеин Алексей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891862" y="1598613"/>
            <a:ext cx="8103476" cy="198015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Сквер имени </a:t>
            </a:r>
          </a:p>
          <a:p>
            <a:pPr algn="ctr"/>
            <a:r>
              <a:rPr lang="ru-RU" sz="4000" b="1" dirty="0" smtClean="0"/>
              <a:t>Саши Филиппова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7650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5650992"/>
            <a:ext cx="8915400" cy="987552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2850" y="9235627"/>
            <a:ext cx="5711538" cy="5055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https://ds04.infourok.ru/uploads/ex/06f4/0007f633-6a506bf1/1/img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-1"/>
            <a:ext cx="9602788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d2zofuu73zurgl.cloudfront.net/bag-auction/cloned-images/17934/001/a_ignore_q_80_w_1000_c_limit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" y="1216152"/>
            <a:ext cx="2397187" cy="2834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nashi-predki.ru/mw/images/5/56/%D0%9C%D0%B5%D0%B4%D0%B0%D0%BB%D1%8C_%C2%AB%D0%97%D0%B0_%D0%BE%D0%B1%D0%BE%D1%80%D0%BE%D0%BD%D1%83_%D0%A1%D1%82%D0%B0%D0%BB%D0%B8%D0%BD%D0%B3%D1%80%D0%B0%D0%B4%D0%B0%C2%B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" y="4050792"/>
            <a:ext cx="2397188" cy="2807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6550756"/>
      </p:ext>
    </p:extLst>
  </p:cSld>
  <p:clrMapOvr>
    <a:masterClrMapping/>
  </p:clrMapOvr>
  <p:transition spd="slow" advTm="3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Сквер им. Саши Филиппова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4662" y="5367338"/>
            <a:ext cx="10069951" cy="1490662"/>
          </a:xfrm>
        </p:spPr>
        <p:txBody>
          <a:bodyPr>
            <a:noAutofit/>
          </a:bodyPr>
          <a:lstStyle/>
          <a:p>
            <a:r>
              <a:rPr lang="ru-RU" sz="1800" dirty="0"/>
              <a:t>Сквер назван в честь Саши </a:t>
            </a:r>
            <a:r>
              <a:rPr lang="ru-RU" sz="1800" dirty="0" smtClean="0"/>
              <a:t>Филиппова</a:t>
            </a:r>
            <a:r>
              <a:rPr lang="en-AU" sz="1800" dirty="0" smtClean="0"/>
              <a:t>.</a:t>
            </a:r>
            <a:r>
              <a:rPr lang="ru-RU" sz="1800" dirty="0"/>
              <a:t>  Во время войны на фронт его не взяли, так как он был несовершеннолетним. В 1942 году когда немецкие захватчики оккупировали центральную часть </a:t>
            </a:r>
            <a:r>
              <a:rPr lang="ru-RU" sz="1800" dirty="0" smtClean="0"/>
              <a:t>города, </a:t>
            </a:r>
            <a:r>
              <a:rPr lang="ru-RU" sz="1800" dirty="0"/>
              <a:t>он стал разведчиком. Неоднократно совершая рейды в тыл врага, он доставлял ценные разведданные.</a:t>
            </a:r>
            <a:endParaRPr lang="ru-RU" sz="2800" dirty="0"/>
          </a:p>
        </p:txBody>
      </p:sp>
      <p:pic>
        <p:nvPicPr>
          <p:cNvPr id="3074" name="Picture 2" descr="https://avatars.mds.yandex.net/get-altay/1524599/2a0000016ae332a871dc2862d7dcab7dc8b5/XX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388" b="1738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2666796"/>
      </p:ext>
    </p:extLst>
  </p:cSld>
  <p:clrMapOvr>
    <a:masterClrMapping/>
  </p:clrMapOvr>
  <p:transition spd="slow" advTm="60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</a:t>
            </a:r>
            <a:r>
              <a:rPr lang="ru-RU" dirty="0"/>
              <a:t>Саши </a:t>
            </a:r>
            <a:r>
              <a:rPr lang="ru-RU" dirty="0" smtClean="0"/>
              <a:t>Филиппова.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10" b="19510"/>
          <a:stretch>
            <a:fillRect/>
          </a:stretch>
        </p:blipFill>
        <p:spPr>
          <a:xfrm>
            <a:off x="2589212" y="521208"/>
            <a:ext cx="8915400" cy="42793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896302"/>
          </a:xfrm>
        </p:spPr>
        <p:txBody>
          <a:bodyPr>
            <a:normAutofit lnSpcReduction="10000"/>
          </a:bodyPr>
          <a:lstStyle/>
          <a:p>
            <a:r>
              <a:rPr lang="ru-RU" sz="1400" dirty="0"/>
              <a:t>Саша родился здесь же, в Ворошиловском районе, на Дар-горе</a:t>
            </a:r>
            <a:r>
              <a:rPr lang="ru-RU" sz="1400" dirty="0" smtClean="0"/>
              <a:t>.</a:t>
            </a:r>
            <a:r>
              <a:rPr lang="ru-RU" sz="1400" dirty="0"/>
              <a:t> На Дар-горе Саша рос, учился, затем воевал, здесь же погиб и был похоронен. Позже Сашу перезахоронили на территории сквера. Дом, где жил юный герой, сохранился до сих пор, на нем в 1969 году установили мемориальную доску.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881126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5705856"/>
            <a:ext cx="8911687" cy="1069848"/>
          </a:xfrm>
        </p:spPr>
        <p:txBody>
          <a:bodyPr>
            <a:noAutofit/>
          </a:bodyPr>
          <a:lstStyle/>
          <a:p>
            <a:r>
              <a:rPr lang="ru-RU" sz="2000" dirty="0"/>
              <a:t>В честь Саши названа бывшая улица Брянская в Ворошиловском районе и школа №14, в которой работает посвященный ему музей.</a:t>
            </a:r>
          </a:p>
        </p:txBody>
      </p:sp>
      <p:pic>
        <p:nvPicPr>
          <p:cNvPr id="4098" name="Picture 2" descr="https://i2.photo.2gis.com/images/branch/0/30258560055676531_d133_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096" y="393191"/>
            <a:ext cx="6960042" cy="5121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16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</a:t>
            </a:r>
            <a:r>
              <a:rPr lang="ru-RU" b="1" dirty="0" smtClean="0"/>
              <a:t>ал </a:t>
            </a:r>
            <a:r>
              <a:rPr lang="ru-RU" b="1" dirty="0"/>
              <a:t>Воинской </a:t>
            </a:r>
            <a:r>
              <a:rPr lang="ru-RU" b="1" dirty="0" smtClean="0"/>
              <a:t>Славы.</a:t>
            </a:r>
            <a:endParaRPr lang="ru-RU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575" b="1757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969454"/>
          </a:xfrm>
        </p:spPr>
        <p:txBody>
          <a:bodyPr>
            <a:normAutofit/>
          </a:bodyPr>
          <a:lstStyle/>
          <a:p>
            <a:r>
              <a:rPr lang="ru-RU" sz="2800" dirty="0"/>
              <a:t>Имя разведчика увековечено и на 17-м знамени зала Воинской Славы на Мамаевом кургане.</a:t>
            </a:r>
          </a:p>
        </p:txBody>
      </p:sp>
    </p:spTree>
    <p:extLst>
      <p:ext uri="{BB962C8B-B14F-4D97-AF65-F5344CB8AC3E}">
        <p14:creationId xmlns="" xmlns:p14="http://schemas.microsoft.com/office/powerpoint/2010/main" val="343279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948" y="568278"/>
            <a:ext cx="8915399" cy="6387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Моё личное мнение.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1207008"/>
            <a:ext cx="8915399" cy="3183521"/>
          </a:xfrm>
        </p:spPr>
        <p:txBody>
          <a:bodyPr>
            <a:normAutofit/>
          </a:bodyPr>
          <a:lstStyle/>
          <a:p>
            <a:r>
              <a:rPr lang="ru-RU" dirty="0" smtClean="0"/>
              <a:t>Я считаю, что Саша Филиппов поступил очень храбро и мужественно . Потому что, даже когда</a:t>
            </a:r>
            <a:r>
              <a:rPr lang="ru-RU" dirty="0"/>
              <a:t> </a:t>
            </a:r>
            <a:r>
              <a:rPr lang="ru-RU" dirty="0" smtClean="0"/>
              <a:t>немецкие </a:t>
            </a:r>
            <a:r>
              <a:rPr lang="ru-RU" dirty="0"/>
              <a:t>захватчики оккупировали </a:t>
            </a:r>
            <a:r>
              <a:rPr lang="ru-RU" dirty="0" smtClean="0"/>
              <a:t>его родной город он всё равно стал разведчиком не смотря на то , что он был ещё совсем юным. Он не боялся смерти, переступил через линию фронта 12 раз в самые разгары битвы, находился в тылу врага, где и узнавал информацию.</a:t>
            </a:r>
          </a:p>
          <a:p>
            <a:endParaRPr lang="ru-RU" dirty="0"/>
          </a:p>
          <a:p>
            <a:r>
              <a:rPr lang="ru-RU" dirty="0" smtClean="0"/>
              <a:t>Большинство молодёжи в данное время трусливы  ,они боятся гордиться, защищать и любить свою Родину. </a:t>
            </a:r>
            <a:endParaRPr lang="ru-RU" dirty="0"/>
          </a:p>
        </p:txBody>
      </p:sp>
      <p:pic>
        <p:nvPicPr>
          <p:cNvPr id="1026" name="Picture 2" descr="https://catherineasquithgallery.com/uploads/posts/2021-03/1614631268_4-p-fon-georgievskoi-lenti-dlya-fotoshopa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52" y="4270249"/>
            <a:ext cx="4123944" cy="2496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3549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139</TotalTime>
  <Words>221</Words>
  <Application>Microsoft Office PowerPoint</Application>
  <PresentationFormat>Произвольный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Легкий дым</vt:lpstr>
      <vt:lpstr>Муниципальное общеобразовательное учреждение Лицей 3 г. Волгоград</vt:lpstr>
      <vt:lpstr> </vt:lpstr>
      <vt:lpstr>Сквер им. Саши Филиппова</vt:lpstr>
      <vt:lpstr>Дом Саши Филиппова. </vt:lpstr>
      <vt:lpstr>В честь Саши названа бывшая улица Брянская в Ворошиловском районе и школа №14, в которой работает посвященный ему музей.</vt:lpstr>
      <vt:lpstr>Зал Воинской Славы.</vt:lpstr>
      <vt:lpstr>Моё личное мнение.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Сквер им. Саши Филиппова</dc:title>
  <dc:creator>Пользователь Windows</dc:creator>
  <cp:lastModifiedBy>User</cp:lastModifiedBy>
  <cp:revision>17</cp:revision>
  <dcterms:created xsi:type="dcterms:W3CDTF">2022-04-12T14:42:38Z</dcterms:created>
  <dcterms:modified xsi:type="dcterms:W3CDTF">2022-04-18T08:42:03Z</dcterms:modified>
</cp:coreProperties>
</file>